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7" r:id="rId3"/>
    <p:sldId id="256" r:id="rId4"/>
    <p:sldId id="260" r:id="rId5"/>
    <p:sldId id="261" r:id="rId6"/>
    <p:sldId id="258" r:id="rId7"/>
    <p:sldId id="259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-96" y="-5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0DB0D-0490-454A-9015-43DE1A5A4580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AF6A2-43AC-4E22-B135-63B14BDC63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3041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0DB0D-0490-454A-9015-43DE1A5A4580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AF6A2-43AC-4E22-B135-63B14BDC63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0765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0DB0D-0490-454A-9015-43DE1A5A4580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AF6A2-43AC-4E22-B135-63B14BDC63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100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0DB0D-0490-454A-9015-43DE1A5A4580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AF6A2-43AC-4E22-B135-63B14BDC63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15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0DB0D-0490-454A-9015-43DE1A5A4580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AF6A2-43AC-4E22-B135-63B14BDC63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0022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0DB0D-0490-454A-9015-43DE1A5A4580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AF6A2-43AC-4E22-B135-63B14BDC63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820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0DB0D-0490-454A-9015-43DE1A5A4580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AF6A2-43AC-4E22-B135-63B14BDC63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4632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0DB0D-0490-454A-9015-43DE1A5A4580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AF6A2-43AC-4E22-B135-63B14BDC63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1244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0DB0D-0490-454A-9015-43DE1A5A4580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AF6A2-43AC-4E22-B135-63B14BDC63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69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0DB0D-0490-454A-9015-43DE1A5A4580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AF6A2-43AC-4E22-B135-63B14BDC63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1722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0DB0D-0490-454A-9015-43DE1A5A4580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AF6A2-43AC-4E22-B135-63B14BDC63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583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10DB0D-0490-454A-9015-43DE1A5A4580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DAF6A2-43AC-4E22-B135-63B14BDC63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6213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mds.yandex.net/get-pdb/2305117/d5a230e9-bb57-40e5-9910-295a6beb0463/s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886" y="1006600"/>
            <a:ext cx="6317673" cy="5297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496828"/>
          </a:xfrm>
        </p:spPr>
        <p:txBody>
          <a:bodyPr/>
          <a:lstStyle/>
          <a:p>
            <a:pPr algn="ctr"/>
            <a:r>
              <a:rPr lang="tt-RU" dirty="0" smtClean="0">
                <a:solidFill>
                  <a:srgbClr val="FF0000"/>
                </a:solidFill>
              </a:rPr>
              <a:t>                          Тагын бер рәхмәт </a:t>
            </a:r>
            <a:br>
              <a:rPr lang="tt-RU" dirty="0" smtClean="0">
                <a:solidFill>
                  <a:srgbClr val="FF0000"/>
                </a:solidFill>
              </a:rPr>
            </a:br>
            <a:r>
              <a:rPr lang="tt-RU" dirty="0" smtClean="0">
                <a:solidFill>
                  <a:srgbClr val="FF0000"/>
                </a:solidFill>
              </a:rPr>
              <a:t>                                 </a:t>
            </a:r>
            <a:r>
              <a:rPr lang="tt-RU" dirty="0" smtClean="0"/>
              <a:t>7 нче класс</a:t>
            </a:r>
            <a:endParaRPr lang="ru-RU" dirty="0"/>
          </a:p>
        </p:txBody>
      </p:sp>
      <p:pic>
        <p:nvPicPr>
          <p:cNvPr id="3" name="Рисунок 2" descr="https://avatars.mds.yandex.net/get-pdb/1748372/d0cd645b-f960-4518-a630-0d1b80b9f8df/s1200?webp=false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1558" y="2777970"/>
            <a:ext cx="4445626" cy="35262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68537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660" y="1025732"/>
            <a:ext cx="3936669" cy="2952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17562"/>
          </a:xfrm>
        </p:spPr>
        <p:txBody>
          <a:bodyPr>
            <a:normAutofit fontScale="90000"/>
          </a:bodyPr>
          <a:lstStyle/>
          <a:p>
            <a:r>
              <a:rPr lang="tt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Сүзләрнең </a:t>
            </a:r>
            <a:r>
              <a:rPr lang="tt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тәрҗемәсе белән танышыгыз:	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t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Тыйнак – скромный                                 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t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Мактанчык – хвастун                              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t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Саран – скупой                                           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t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Юмарт – щедрый                                       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t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Ихтирамлы – уважительный                    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t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Төчкерә – чихает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t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Төчкергәч – когда чихнул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t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Исәнлеккә - саулыкка </a:t>
            </a:r>
            <a:r>
              <a:rPr lang="tt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 </a:t>
            </a:r>
            <a:r>
              <a:rPr lang="tt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здоровье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0015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87824" y="451262"/>
            <a:ext cx="10912522" cy="5961413"/>
          </a:xfrm>
        </p:spPr>
        <p:txBody>
          <a:bodyPr>
            <a:normAutofit fontScale="90000"/>
          </a:bodyPr>
          <a:lstStyle/>
          <a:p>
            <a:r>
              <a:rPr lang="tt-RU" dirty="0" smtClean="0">
                <a:solidFill>
                  <a:srgbClr val="FF0000"/>
                </a:solidFill>
              </a:rPr>
              <a:t/>
            </a:r>
            <a:br>
              <a:rPr lang="tt-RU" dirty="0" smtClean="0">
                <a:solidFill>
                  <a:srgbClr val="FF0000"/>
                </a:solidFill>
              </a:rPr>
            </a:b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Кемгә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яхшылык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эшләгән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ярдәм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иткән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нихәтле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Сәлимнең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барсы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санаулы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Бөтенесе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исәпле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-Ике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әби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бабайга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Трамвайда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бирдем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Ике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һәм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бабай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Һәркайсы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"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Рәхмәт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"-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905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036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Авылдан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килгәч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белмәгәч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рәтләп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күрсәттем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Менә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сиңа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тагын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Рәхмэт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Урам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аркылы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чыгардым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Тагын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әбине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Ике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әби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икесе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Елмаеп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"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Рәхмәт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"-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5282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67436"/>
          </a:xfrm>
        </p:spPr>
        <p:txBody>
          <a:bodyPr>
            <a:normAutofit fontScale="90000"/>
          </a:bodyPr>
          <a:lstStyle/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Күршенең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хәлен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сораштым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Безгә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кичә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кич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кергәч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Исәнлеккә-саулыкка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!»-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Әйттем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абзый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төчкергәч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Тырышкансың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рәхмәт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дидем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Сәлим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шатланып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куйды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Тагын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рәхмәт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Шунда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куйды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6545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85800"/>
          </a:xfrm>
        </p:spPr>
        <p:txBody>
          <a:bodyPr/>
          <a:lstStyle/>
          <a:p>
            <a:r>
              <a:rPr lang="tt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Шигырь </a:t>
            </a:r>
            <a:r>
              <a:rPr lang="tt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белән танышканнан соң, сорауларга язмача җавап бирегез.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t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Шигырь кем турында?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t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Сәлим кем белән сөйләшә?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t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Алар нәрсә турында сөйләшәләр?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t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Сәлим сезгә ошыймы</a:t>
            </a:r>
            <a:r>
              <a:rPr lang="tt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br>
              <a:rPr lang="tt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t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Ул нинди малай?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1611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994" y="0"/>
            <a:ext cx="8977745" cy="6733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89772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</TotalTime>
  <Words>27</Words>
  <Application>Microsoft Office PowerPoint</Application>
  <PresentationFormat>Произвольный</PresentationFormat>
  <Paragraphs>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                          Тагын бер рәхмәт                                   7 нче класс</vt:lpstr>
      <vt:lpstr>Сүзләрнең тәрҗемәсе белән танышыгыз:   Тыйнак – скромный                                    Мактанчык – хвастун                                 Саран – скупой                                              Юмарт – щедрый                                          Ихтирамлы – уважительный                       Төчкерә – чихает Төчкергәч – когда чихнул Исәнлеккә - саулыкка –  на здоровье </vt:lpstr>
      <vt:lpstr> Кемгә яхшылык эшләгән , ярдәм иткән нихәтле- Сәлимнең барсы санаулы, Бөтенесе исәпле.  -Ике әби, бер бабайга Трамвайда урын бирдем. Ике әби һәм бер бабай Һәркайсы : "Рәхмәт"- диде.   </vt:lpstr>
      <vt:lpstr>Авылдан килгәч өч апа Адрес белмәгәч рәтләп, Юл күрсәттем. Менә сиңа Булды тагын өч Рәхмэт!  Урам аркылы чыгардым Тагын ике әбине. Ике әби икесе дә, Елмаеп: "Рәхмәт! "- диде.</vt:lpstr>
      <vt:lpstr>Күршенең хәлен сораштым,  Безгә кичә кич кергәч. «Исәнлеккә-саулыкка!»- дип Әйттем абзый төчкергәч…  Тырышкансың, рәхмәт, - дидем... Сәлим шатланып куйды: -Тагын бер рәхмәт булды! - дип, Шунда ук санап куйды.  </vt:lpstr>
      <vt:lpstr>Шигырь белән танышканнан соң, сорауларга язмача җавап бирегез. – Шигырь кем турында? – Сәлим кем белән сөйләшә? – Алар нәрсә турында сөйләшәләр? – Сәлим сезгә ошыймы? – Ул нинди малай? 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Тагын бер рәхмәт </dc:title>
  <dc:creator>Admin</dc:creator>
  <cp:lastModifiedBy>yinsaf89@gmail.com</cp:lastModifiedBy>
  <cp:revision>9</cp:revision>
  <dcterms:created xsi:type="dcterms:W3CDTF">2020-04-21T05:36:46Z</dcterms:created>
  <dcterms:modified xsi:type="dcterms:W3CDTF">2020-04-21T18:34:53Z</dcterms:modified>
</cp:coreProperties>
</file>